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Old Standard TT"/>
      <p:regular r:id="rId20"/>
      <p:bold r:id="rId21"/>
      <p: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regular.fntdata"/><Relationship Id="rId11" Type="http://schemas.openxmlformats.org/officeDocument/2006/relationships/slide" Target="slides/slide6.xml"/><Relationship Id="rId22" Type="http://schemas.openxmlformats.org/officeDocument/2006/relationships/font" Target="fonts/OldStandardTT-italic.fntdata"/><Relationship Id="rId10" Type="http://schemas.openxmlformats.org/officeDocument/2006/relationships/slide" Target="slides/slide5.xml"/><Relationship Id="rId21" Type="http://schemas.openxmlformats.org/officeDocument/2006/relationships/font" Target="fonts/OldStandardT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592a595a24_0_7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592a595a24_0_7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592a595a24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592a595a24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592a595a24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592a595a24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592a595a24_0_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592a595a24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592a595a24_0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592a595a24_0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592a595a24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592a595a24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592a595a24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592a595a24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592a595a24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592a595a24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592a595a24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592a595a24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592a595a24_0_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592a595a24_0_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592a595a24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592a595a24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592a595a24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592a595a24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592a595a24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592a595a24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824000" y="600075"/>
            <a:ext cx="7212600" cy="23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388">
                <a:solidFill>
                  <a:schemeClr val="dk1"/>
                </a:solidFill>
              </a:rPr>
              <a:t>CodeFurry 2022</a:t>
            </a:r>
            <a:endParaRPr sz="6388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Order Processing System</a:t>
            </a:r>
            <a:endParaRPr sz="45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75" y="1403750"/>
            <a:ext cx="4251725" cy="279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3475" y="1403750"/>
            <a:ext cx="3995725" cy="279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/>
          <p:nvPr/>
        </p:nvSpPr>
        <p:spPr>
          <a:xfrm>
            <a:off x="2046675" y="139300"/>
            <a:ext cx="7115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Customer login</a:t>
            </a:r>
            <a:endParaRPr sz="48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00" y="1993100"/>
            <a:ext cx="4026701" cy="262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2951" y="1993100"/>
            <a:ext cx="4660099" cy="262130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 txBox="1"/>
          <p:nvPr/>
        </p:nvSpPr>
        <p:spPr>
          <a:xfrm>
            <a:off x="2421725" y="717950"/>
            <a:ext cx="61722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Invoice Generation</a:t>
            </a:r>
            <a:endParaRPr sz="4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738" y="163100"/>
            <a:ext cx="8366525" cy="47061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00">
                <a:solidFill>
                  <a:schemeClr val="lt1"/>
                </a:solidFill>
              </a:rPr>
              <a:t>Future Work</a:t>
            </a:r>
            <a:endParaRPr sz="4500">
              <a:solidFill>
                <a:schemeClr val="lt1"/>
              </a:solidFill>
            </a:endParaRPr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639500"/>
            <a:ext cx="8520600" cy="29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Customize Orders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Enhance user interface by adding more responsive features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Add more payment options and save payment details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Add delivery options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Provide customer a visual graphical order status bar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Project By :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64300" y="1660925"/>
            <a:ext cx="3246900" cy="29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highlight>
                  <a:schemeClr val="accent1"/>
                </a:highlight>
              </a:rPr>
              <a:t>Aditya Koul</a:t>
            </a:r>
            <a:endParaRPr sz="2700">
              <a:highlight>
                <a:schemeClr val="accen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700">
                <a:highlight>
                  <a:schemeClr val="accent1"/>
                </a:highlight>
              </a:rPr>
              <a:t>Ananya Jaiswal</a:t>
            </a:r>
            <a:endParaRPr sz="2700">
              <a:highlight>
                <a:schemeClr val="accen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700">
                <a:highlight>
                  <a:schemeClr val="accent1"/>
                </a:highlight>
              </a:rPr>
              <a:t>Anjali Parihar</a:t>
            </a:r>
            <a:endParaRPr sz="2700">
              <a:highlight>
                <a:schemeClr val="accen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700">
                <a:highlight>
                  <a:schemeClr val="accent1"/>
                </a:highlight>
              </a:rPr>
              <a:t>Manish Jangid</a:t>
            </a:r>
            <a:endParaRPr sz="2700">
              <a:highlight>
                <a:schemeClr val="accen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>
            <p:ph idx="2" type="body"/>
          </p:nvPr>
        </p:nvSpPr>
        <p:spPr>
          <a:xfrm>
            <a:off x="5829300" y="1661050"/>
            <a:ext cx="3003000" cy="29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highlight>
                  <a:schemeClr val="lt1"/>
                </a:highlight>
              </a:rPr>
              <a:t>Nameera Shaikh</a:t>
            </a:r>
            <a:endParaRPr sz="2700"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highlight>
                  <a:schemeClr val="lt1"/>
                </a:highlight>
              </a:rPr>
              <a:t>Shivam Shakya</a:t>
            </a:r>
            <a:endParaRPr sz="2700"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highlight>
                  <a:schemeClr val="lt1"/>
                </a:highlight>
              </a:rPr>
              <a:t>Yashaswi Ghune</a:t>
            </a:r>
            <a:endParaRPr sz="270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700"/>
          </a:p>
        </p:txBody>
      </p:sp>
      <p:cxnSp>
        <p:nvCxnSpPr>
          <p:cNvPr id="68" name="Google Shape;68;p14"/>
          <p:cNvCxnSpPr/>
          <p:nvPr/>
        </p:nvCxnSpPr>
        <p:spPr>
          <a:xfrm>
            <a:off x="5539975" y="4907750"/>
            <a:ext cx="1028700" cy="102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Project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Order Processing System, Development in java jsp.</a:t>
            </a:r>
            <a:endParaRPr sz="2000">
              <a:highlight>
                <a:srgbClr val="FFFFFF"/>
              </a:highlight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In This project you can place order.</a:t>
            </a:r>
            <a:endParaRPr sz="2000">
              <a:highlight>
                <a:srgbClr val="FFFFFF"/>
              </a:highlight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Generate Invoice</a:t>
            </a:r>
            <a:endParaRPr sz="2000">
              <a:highlight>
                <a:srgbClr val="FFFFFF"/>
              </a:highlight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Admin can change menu add,delete,remove menus.</a:t>
            </a:r>
            <a:endParaRPr sz="2000">
              <a:highlight>
                <a:srgbClr val="FFFFFF"/>
              </a:highlight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Customer can put order.</a:t>
            </a:r>
            <a:endParaRPr sz="2000">
              <a:highlight>
                <a:srgbClr val="FFFFFF"/>
              </a:highlight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>
                <a:highlight>
                  <a:srgbClr val="FFFFFF"/>
                </a:highlight>
              </a:rPr>
              <a:t>Employee can track customer details.</a:t>
            </a:r>
            <a:endParaRPr sz="2000">
              <a:highlight>
                <a:srgbClr val="FFFFFF"/>
              </a:highlight>
            </a:endParaRPr>
          </a:p>
        </p:txBody>
      </p:sp>
      <p:sp>
        <p:nvSpPr>
          <p:cNvPr id="75" name="Google Shape;75;p1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600" y="1007275"/>
            <a:ext cx="4388721" cy="335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Tools and Technologies Used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296600"/>
            <a:ext cx="5624700" cy="32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Tools :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Spring Tool Suite (STS)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</a:rPr>
              <a:t>Technologies :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Java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Java Servlet JSP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HTML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CSS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83" name="Google Shape;83;p16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1250" y="1171675"/>
            <a:ext cx="4164801" cy="32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400">
                <a:solidFill>
                  <a:schemeClr val="lt1"/>
                </a:solidFill>
              </a:rPr>
              <a:t>Key Learnings :</a:t>
            </a:r>
            <a:endParaRPr sz="4400">
              <a:solidFill>
                <a:schemeClr val="lt1"/>
              </a:solidFill>
            </a:endParaRPr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403750"/>
            <a:ext cx="6589200" cy="31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>
                <a:highlight>
                  <a:schemeClr val="lt1"/>
                </a:highlight>
              </a:rPr>
              <a:t>Concept clearance of Java and jsp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>
                <a:highlight>
                  <a:schemeClr val="lt1"/>
                </a:highlight>
              </a:rPr>
              <a:t>Hands On application building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>
                <a:highlight>
                  <a:schemeClr val="lt1"/>
                </a:highlight>
              </a:rPr>
              <a:t>Team Work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>
                <a:highlight>
                  <a:schemeClr val="lt1"/>
                </a:highlight>
              </a:rPr>
              <a:t>Team building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>
                <a:highlight>
                  <a:schemeClr val="lt1"/>
                </a:highlight>
              </a:rPr>
              <a:t>Co-operation</a:t>
            </a:r>
            <a:endParaRPr sz="2300">
              <a:highlight>
                <a:schemeClr val="lt1"/>
              </a:highlight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>
                <a:highlight>
                  <a:schemeClr val="lt1"/>
                </a:highlight>
              </a:rPr>
              <a:t>Task Management</a:t>
            </a:r>
            <a:endParaRPr sz="2300">
              <a:highlight>
                <a:schemeClr val="lt1"/>
              </a:highlight>
            </a:endParaRPr>
          </a:p>
        </p:txBody>
      </p:sp>
      <p:sp>
        <p:nvSpPr>
          <p:cNvPr id="91" name="Google Shape;91;p17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00">
                <a:solidFill>
                  <a:schemeClr val="lt1"/>
                </a:solidFill>
              </a:rPr>
              <a:t>Project Snapshots</a:t>
            </a:r>
            <a:endParaRPr sz="3300">
              <a:solidFill>
                <a:schemeClr val="lt1"/>
              </a:solidFill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150" y="1178475"/>
            <a:ext cx="7318749" cy="378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7350"/>
            <a:ext cx="4326726" cy="2614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7475" y="1757350"/>
            <a:ext cx="4360074" cy="255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2443175" y="218050"/>
            <a:ext cx="4650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Employee Cycle</a:t>
            </a:r>
            <a:endParaRPr sz="4400">
              <a:solidFill>
                <a:schemeClr val="lt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